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3" r:id="rId2"/>
    <p:sldMasterId id="2147483671" r:id="rId3"/>
  </p:sldMasterIdLst>
  <p:sldIdLst>
    <p:sldId id="268" r:id="rId4"/>
    <p:sldId id="256" r:id="rId5"/>
    <p:sldId id="261" r:id="rId6"/>
    <p:sldId id="257" r:id="rId7"/>
    <p:sldId id="258" r:id="rId8"/>
    <p:sldId id="259" r:id="rId9"/>
    <p:sldId id="260" r:id="rId10"/>
    <p:sldId id="266" r:id="rId11"/>
    <p:sldId id="262" r:id="rId12"/>
    <p:sldId id="263" r:id="rId13"/>
    <p:sldId id="264" r:id="rId14"/>
    <p:sldId id="265" r:id="rId15"/>
    <p:sldId id="267"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7" autoAdjust="0"/>
    <p:restoredTop sz="94660"/>
  </p:normalViewPr>
  <p:slideViewPr>
    <p:cSldViewPr>
      <p:cViewPr varScale="1">
        <p:scale>
          <a:sx n="70" d="100"/>
          <a:sy n="7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5867400" cy="6858000"/>
            <a:chOff x="0" y="0"/>
            <a:chExt cx="3696" cy="4320"/>
          </a:xfrm>
        </p:grpSpPr>
        <p:sp>
          <p:nvSpPr>
            <p:cNvPr id="2560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tr-TR" sz="2400">
                <a:latin typeface="Times New Roman" pitchFamily="18" charset="0"/>
              </a:endParaRPr>
            </a:p>
          </p:txBody>
        </p:sp>
        <p:sp>
          <p:nvSpPr>
            <p:cNvPr id="2560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tr-TR" sz="2400">
                <a:latin typeface="Times New Roman" pitchFamily="18" charset="0"/>
              </a:endParaRPr>
            </a:p>
          </p:txBody>
        </p:sp>
      </p:grpSp>
      <p:grpSp>
        <p:nvGrpSpPr>
          <p:cNvPr id="25605" name="Group 5"/>
          <p:cNvGrpSpPr>
            <a:grpSpLocks/>
          </p:cNvGrpSpPr>
          <p:nvPr/>
        </p:nvGrpSpPr>
        <p:grpSpPr bwMode="auto">
          <a:xfrm>
            <a:off x="3632200" y="4889500"/>
            <a:ext cx="4876800" cy="319088"/>
            <a:chOff x="2288" y="3080"/>
            <a:chExt cx="3072" cy="201"/>
          </a:xfrm>
        </p:grpSpPr>
        <p:sp>
          <p:nvSpPr>
            <p:cNvPr id="2560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tr-TR"/>
            </a:p>
          </p:txBody>
        </p:sp>
        <p:sp>
          <p:nvSpPr>
            <p:cNvPr id="2560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tr-TR"/>
            </a:p>
          </p:txBody>
        </p:sp>
      </p:grpSp>
      <p:sp>
        <p:nvSpPr>
          <p:cNvPr id="2560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25609" name="Rectangle 9"/>
          <p:cNvSpPr>
            <a:spLocks noGrp="1" noChangeArrowheads="1"/>
          </p:cNvSpPr>
          <p:nvPr>
            <p:ph type="dt" sz="quarter" idx="2"/>
          </p:nvPr>
        </p:nvSpPr>
        <p:spPr/>
        <p:txBody>
          <a:bodyPr/>
          <a:lstStyle>
            <a:lvl1pPr>
              <a:defRPr>
                <a:solidFill>
                  <a:schemeClr val="bg1"/>
                </a:solidFill>
              </a:defRPr>
            </a:lvl1pPr>
          </a:lstStyle>
          <a:p>
            <a:endParaRPr lang="tr-TR"/>
          </a:p>
        </p:txBody>
      </p:sp>
      <p:sp>
        <p:nvSpPr>
          <p:cNvPr id="25610" name="Rectangle 10"/>
          <p:cNvSpPr>
            <a:spLocks noGrp="1" noChangeArrowheads="1"/>
          </p:cNvSpPr>
          <p:nvPr>
            <p:ph type="ftr" sz="quarter" idx="3"/>
          </p:nvPr>
        </p:nvSpPr>
        <p:spPr/>
        <p:txBody>
          <a:bodyPr/>
          <a:lstStyle>
            <a:lvl1pPr algn="r">
              <a:defRPr/>
            </a:lvl1pPr>
          </a:lstStyle>
          <a:p>
            <a:endParaRPr lang="tr-TR"/>
          </a:p>
        </p:txBody>
      </p:sp>
      <p:sp>
        <p:nvSpPr>
          <p:cNvPr id="25611" name="Rectangle 11"/>
          <p:cNvSpPr>
            <a:spLocks noGrp="1" noChangeArrowheads="1"/>
          </p:cNvSpPr>
          <p:nvPr>
            <p:ph type="sldNum" sz="quarter" idx="4"/>
          </p:nvPr>
        </p:nvSpPr>
        <p:spPr>
          <a:xfrm>
            <a:off x="76200" y="6248400"/>
            <a:ext cx="587375" cy="488950"/>
          </a:xfrm>
        </p:spPr>
        <p:txBody>
          <a:bodyPr anchorCtr="0"/>
          <a:lstStyle>
            <a:lvl1pPr>
              <a:defRPr/>
            </a:lvl1pPr>
          </a:lstStyle>
          <a:p>
            <a:fld id="{42454CBE-706F-4058-931A-A3B2FAA29661}" type="slidenum">
              <a:rPr lang="tr-TR"/>
              <a:pPr/>
              <a:t>‹#›</a:t>
            </a:fld>
            <a:endParaRPr lang="tr-TR"/>
          </a:p>
        </p:txBody>
      </p:sp>
      <p:sp>
        <p:nvSpPr>
          <p:cNvPr id="2561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CBD908FB-A586-4DBF-8CCD-7C2D8C0579BA}"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FA657746-7401-4F81-9890-26801F0C6446}"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9634" name="Group 2"/>
          <p:cNvGrpSpPr>
            <a:grpSpLocks/>
          </p:cNvGrpSpPr>
          <p:nvPr/>
        </p:nvGrpSpPr>
        <p:grpSpPr bwMode="auto">
          <a:xfrm>
            <a:off x="0" y="0"/>
            <a:ext cx="9144000" cy="6858000"/>
            <a:chOff x="0" y="0"/>
            <a:chExt cx="5760" cy="4320"/>
          </a:xfrm>
        </p:grpSpPr>
        <p:sp>
          <p:nvSpPr>
            <p:cNvPr id="6963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6963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grpSp>
          <p:nvGrpSpPr>
            <p:cNvPr id="69637" name="Group 5"/>
            <p:cNvGrpSpPr>
              <a:grpSpLocks/>
            </p:cNvGrpSpPr>
            <p:nvPr/>
          </p:nvGrpSpPr>
          <p:grpSpPr bwMode="auto">
            <a:xfrm>
              <a:off x="0" y="672"/>
              <a:ext cx="1806" cy="1989"/>
              <a:chOff x="0" y="672"/>
              <a:chExt cx="1806" cy="1989"/>
            </a:xfrm>
          </p:grpSpPr>
          <p:sp>
            <p:nvSpPr>
              <p:cNvPr id="6963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6963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6964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6964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6964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6964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6964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6964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6964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6964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grpSp>
      </p:grpSp>
      <p:sp>
        <p:nvSpPr>
          <p:cNvPr id="69648" name="Rectangle 16"/>
          <p:cNvSpPr>
            <a:spLocks noGrp="1" noChangeArrowheads="1"/>
          </p:cNvSpPr>
          <p:nvPr>
            <p:ph type="dt" sz="half" idx="2"/>
          </p:nvPr>
        </p:nvSpPr>
        <p:spPr>
          <a:xfrm>
            <a:off x="457200" y="6248400"/>
            <a:ext cx="2133600" cy="457200"/>
          </a:xfrm>
        </p:spPr>
        <p:txBody>
          <a:bodyPr/>
          <a:lstStyle>
            <a:lvl1pPr>
              <a:defRPr/>
            </a:lvl1pPr>
          </a:lstStyle>
          <a:p>
            <a:endParaRPr lang="tr-TR"/>
          </a:p>
        </p:txBody>
      </p:sp>
      <p:sp>
        <p:nvSpPr>
          <p:cNvPr id="69649" name="Rectangle 17"/>
          <p:cNvSpPr>
            <a:spLocks noGrp="1" noChangeArrowheads="1"/>
          </p:cNvSpPr>
          <p:nvPr>
            <p:ph type="ftr" sz="quarter" idx="3"/>
          </p:nvPr>
        </p:nvSpPr>
        <p:spPr/>
        <p:txBody>
          <a:bodyPr/>
          <a:lstStyle>
            <a:lvl1pPr>
              <a:defRPr/>
            </a:lvl1pPr>
          </a:lstStyle>
          <a:p>
            <a:endParaRPr lang="tr-TR"/>
          </a:p>
        </p:txBody>
      </p:sp>
      <p:sp>
        <p:nvSpPr>
          <p:cNvPr id="69650" name="Rectangle 18"/>
          <p:cNvSpPr>
            <a:spLocks noGrp="1" noChangeArrowheads="1"/>
          </p:cNvSpPr>
          <p:nvPr>
            <p:ph type="sldNum" sz="quarter" idx="4"/>
          </p:nvPr>
        </p:nvSpPr>
        <p:spPr/>
        <p:txBody>
          <a:bodyPr/>
          <a:lstStyle>
            <a:lvl1pPr>
              <a:defRPr/>
            </a:lvl1pPr>
          </a:lstStyle>
          <a:p>
            <a:fld id="{BC06A01D-739F-4AB0-85C4-BA6E7E1F5543}" type="slidenum">
              <a:rPr lang="tr-TR"/>
              <a:pPr/>
              <a:t>‹#›</a:t>
            </a:fld>
            <a:endParaRPr lang="tr-TR"/>
          </a:p>
        </p:txBody>
      </p:sp>
      <p:sp>
        <p:nvSpPr>
          <p:cNvPr id="6965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tr-TR"/>
              <a:t>Asıl başlık stili için tıklatın</a:t>
            </a:r>
          </a:p>
        </p:txBody>
      </p:sp>
      <p:sp>
        <p:nvSpPr>
          <p:cNvPr id="6965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tr-TR"/>
              <a:t>Asıl alt başlık stilini düzenlemek için tıklatın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p>
        </p:txBody>
      </p:sp>
      <p:sp>
        <p:nvSpPr>
          <p:cNvPr id="5" name="Slide Number Placeholder 4"/>
          <p:cNvSpPr>
            <a:spLocks noGrp="1"/>
          </p:cNvSpPr>
          <p:nvPr>
            <p:ph type="sldNum" sz="quarter" idx="11"/>
          </p:nvPr>
        </p:nvSpPr>
        <p:spPr/>
        <p:txBody>
          <a:bodyPr/>
          <a:lstStyle>
            <a:lvl1pPr>
              <a:defRPr/>
            </a:lvl1pPr>
          </a:lstStyle>
          <a:p>
            <a:fld id="{C176681E-136D-4564-B572-8939E4945003}" type="slidenum">
              <a:rPr lang="tr-TR"/>
              <a:pPr/>
              <a:t>‹#›</a:t>
            </a:fld>
            <a:endParaRPr lang="tr-TR"/>
          </a:p>
        </p:txBody>
      </p:sp>
      <p:sp>
        <p:nvSpPr>
          <p:cNvPr id="6" name="Date Placeholder 5"/>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tr-TR"/>
          </a:p>
        </p:txBody>
      </p:sp>
      <p:sp>
        <p:nvSpPr>
          <p:cNvPr id="5" name="Slide Number Placeholder 4"/>
          <p:cNvSpPr>
            <a:spLocks noGrp="1"/>
          </p:cNvSpPr>
          <p:nvPr>
            <p:ph type="sldNum" sz="quarter" idx="11"/>
          </p:nvPr>
        </p:nvSpPr>
        <p:spPr/>
        <p:txBody>
          <a:bodyPr/>
          <a:lstStyle>
            <a:lvl1pPr>
              <a:defRPr/>
            </a:lvl1pPr>
          </a:lstStyle>
          <a:p>
            <a:fld id="{27487B96-B063-4818-A677-7D171B1E4627}" type="slidenum">
              <a:rPr lang="tr-TR"/>
              <a:pPr/>
              <a:t>‹#›</a:t>
            </a:fld>
            <a:endParaRPr lang="tr-TR"/>
          </a:p>
        </p:txBody>
      </p:sp>
      <p:sp>
        <p:nvSpPr>
          <p:cNvPr id="6" name="Date Placeholder 5"/>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Footer Placeholder 4"/>
          <p:cNvSpPr>
            <a:spLocks noGrp="1"/>
          </p:cNvSpPr>
          <p:nvPr>
            <p:ph type="ftr" sz="quarter" idx="10"/>
          </p:nvPr>
        </p:nvSpPr>
        <p:spPr/>
        <p:txBody>
          <a:bodyPr/>
          <a:lstStyle>
            <a:lvl1pPr>
              <a:defRPr/>
            </a:lvl1pPr>
          </a:lstStyle>
          <a:p>
            <a:endParaRPr lang="tr-TR"/>
          </a:p>
        </p:txBody>
      </p:sp>
      <p:sp>
        <p:nvSpPr>
          <p:cNvPr id="6" name="Slide Number Placeholder 5"/>
          <p:cNvSpPr>
            <a:spLocks noGrp="1"/>
          </p:cNvSpPr>
          <p:nvPr>
            <p:ph type="sldNum" sz="quarter" idx="11"/>
          </p:nvPr>
        </p:nvSpPr>
        <p:spPr/>
        <p:txBody>
          <a:bodyPr/>
          <a:lstStyle>
            <a:lvl1pPr>
              <a:defRPr/>
            </a:lvl1pPr>
          </a:lstStyle>
          <a:p>
            <a:fld id="{EB329703-327C-4D6C-B6D5-6ADF3AD20AD3}" type="slidenum">
              <a:rPr lang="tr-TR"/>
              <a:pPr/>
              <a:t>‹#›</a:t>
            </a:fld>
            <a:endParaRPr lang="tr-TR"/>
          </a:p>
        </p:txBody>
      </p:sp>
      <p:sp>
        <p:nvSpPr>
          <p:cNvPr id="7" name="Date Placeholder 6"/>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Footer Placeholder 6"/>
          <p:cNvSpPr>
            <a:spLocks noGrp="1"/>
          </p:cNvSpPr>
          <p:nvPr>
            <p:ph type="ftr" sz="quarter" idx="10"/>
          </p:nvPr>
        </p:nvSpPr>
        <p:spPr/>
        <p:txBody>
          <a:bodyPr/>
          <a:lstStyle>
            <a:lvl1pPr>
              <a:defRPr/>
            </a:lvl1pPr>
          </a:lstStyle>
          <a:p>
            <a:endParaRPr lang="tr-TR"/>
          </a:p>
        </p:txBody>
      </p:sp>
      <p:sp>
        <p:nvSpPr>
          <p:cNvPr id="8" name="Slide Number Placeholder 7"/>
          <p:cNvSpPr>
            <a:spLocks noGrp="1"/>
          </p:cNvSpPr>
          <p:nvPr>
            <p:ph type="sldNum" sz="quarter" idx="11"/>
          </p:nvPr>
        </p:nvSpPr>
        <p:spPr/>
        <p:txBody>
          <a:bodyPr/>
          <a:lstStyle>
            <a:lvl1pPr>
              <a:defRPr/>
            </a:lvl1pPr>
          </a:lstStyle>
          <a:p>
            <a:fld id="{BA20226A-E715-4361-8134-BA92E42A5D4D}" type="slidenum">
              <a:rPr lang="tr-TR"/>
              <a:pPr/>
              <a:t>‹#›</a:t>
            </a:fld>
            <a:endParaRPr lang="tr-TR"/>
          </a:p>
        </p:txBody>
      </p:sp>
      <p:sp>
        <p:nvSpPr>
          <p:cNvPr id="9" name="Date Placeholder 8"/>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Footer Placeholder 2"/>
          <p:cNvSpPr>
            <a:spLocks noGrp="1"/>
          </p:cNvSpPr>
          <p:nvPr>
            <p:ph type="ftr" sz="quarter" idx="10"/>
          </p:nvPr>
        </p:nvSpPr>
        <p:spPr/>
        <p:txBody>
          <a:bodyPr/>
          <a:lstStyle>
            <a:lvl1pPr>
              <a:defRPr/>
            </a:lvl1pPr>
          </a:lstStyle>
          <a:p>
            <a:endParaRPr lang="tr-TR"/>
          </a:p>
        </p:txBody>
      </p:sp>
      <p:sp>
        <p:nvSpPr>
          <p:cNvPr id="4" name="Slide Number Placeholder 3"/>
          <p:cNvSpPr>
            <a:spLocks noGrp="1"/>
          </p:cNvSpPr>
          <p:nvPr>
            <p:ph type="sldNum" sz="quarter" idx="11"/>
          </p:nvPr>
        </p:nvSpPr>
        <p:spPr/>
        <p:txBody>
          <a:bodyPr/>
          <a:lstStyle>
            <a:lvl1pPr>
              <a:defRPr/>
            </a:lvl1pPr>
          </a:lstStyle>
          <a:p>
            <a:fld id="{1C6AE078-2824-4E01-B923-A2977EB15D10}" type="slidenum">
              <a:rPr lang="tr-TR"/>
              <a:pPr/>
              <a:t>‹#›</a:t>
            </a:fld>
            <a:endParaRPr lang="tr-TR"/>
          </a:p>
        </p:txBody>
      </p:sp>
      <p:sp>
        <p:nvSpPr>
          <p:cNvPr id="5" name="Date Placeholder 4"/>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tr-TR"/>
          </a:p>
        </p:txBody>
      </p:sp>
      <p:sp>
        <p:nvSpPr>
          <p:cNvPr id="3" name="Slide Number Placeholder 2"/>
          <p:cNvSpPr>
            <a:spLocks noGrp="1"/>
          </p:cNvSpPr>
          <p:nvPr>
            <p:ph type="sldNum" sz="quarter" idx="11"/>
          </p:nvPr>
        </p:nvSpPr>
        <p:spPr/>
        <p:txBody>
          <a:bodyPr/>
          <a:lstStyle>
            <a:lvl1pPr>
              <a:defRPr/>
            </a:lvl1pPr>
          </a:lstStyle>
          <a:p>
            <a:fld id="{1E544D3B-542B-4A88-A98A-E2B5C769EF13}" type="slidenum">
              <a:rPr lang="tr-TR"/>
              <a:pPr/>
              <a:t>‹#›</a:t>
            </a:fld>
            <a:endParaRPr lang="tr-TR"/>
          </a:p>
        </p:txBody>
      </p:sp>
      <p:sp>
        <p:nvSpPr>
          <p:cNvPr id="4" name="Date Placeholder 3"/>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tr-TR"/>
          </a:p>
        </p:txBody>
      </p:sp>
      <p:sp>
        <p:nvSpPr>
          <p:cNvPr id="6" name="Slide Number Placeholder 5"/>
          <p:cNvSpPr>
            <a:spLocks noGrp="1"/>
          </p:cNvSpPr>
          <p:nvPr>
            <p:ph type="sldNum" sz="quarter" idx="11"/>
          </p:nvPr>
        </p:nvSpPr>
        <p:spPr/>
        <p:txBody>
          <a:bodyPr/>
          <a:lstStyle>
            <a:lvl1pPr>
              <a:defRPr/>
            </a:lvl1pPr>
          </a:lstStyle>
          <a:p>
            <a:fld id="{E595099F-3423-4ED6-9AE0-2D62C4CD62F7}" type="slidenum">
              <a:rPr lang="tr-TR"/>
              <a:pPr/>
              <a:t>‹#›</a:t>
            </a:fld>
            <a:endParaRPr lang="tr-TR"/>
          </a:p>
        </p:txBody>
      </p:sp>
      <p:sp>
        <p:nvSpPr>
          <p:cNvPr id="7" name="Date Placeholder 6"/>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7956CB3C-DB58-4016-B0AC-9E29ED7F786E}" type="slidenum">
              <a:rPr lang="tr-T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tr-TR"/>
          </a:p>
        </p:txBody>
      </p:sp>
      <p:sp>
        <p:nvSpPr>
          <p:cNvPr id="6" name="Slide Number Placeholder 5"/>
          <p:cNvSpPr>
            <a:spLocks noGrp="1"/>
          </p:cNvSpPr>
          <p:nvPr>
            <p:ph type="sldNum" sz="quarter" idx="11"/>
          </p:nvPr>
        </p:nvSpPr>
        <p:spPr/>
        <p:txBody>
          <a:bodyPr/>
          <a:lstStyle>
            <a:lvl1pPr>
              <a:defRPr/>
            </a:lvl1pPr>
          </a:lstStyle>
          <a:p>
            <a:fld id="{A0698AFF-E358-42B6-9ACC-66C80B4E5DEA}" type="slidenum">
              <a:rPr lang="tr-TR"/>
              <a:pPr/>
              <a:t>‹#›</a:t>
            </a:fld>
            <a:endParaRPr lang="tr-TR"/>
          </a:p>
        </p:txBody>
      </p:sp>
      <p:sp>
        <p:nvSpPr>
          <p:cNvPr id="7" name="Date Placeholder 6"/>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p>
        </p:txBody>
      </p:sp>
      <p:sp>
        <p:nvSpPr>
          <p:cNvPr id="5" name="Slide Number Placeholder 4"/>
          <p:cNvSpPr>
            <a:spLocks noGrp="1"/>
          </p:cNvSpPr>
          <p:nvPr>
            <p:ph type="sldNum" sz="quarter" idx="11"/>
          </p:nvPr>
        </p:nvSpPr>
        <p:spPr/>
        <p:txBody>
          <a:bodyPr/>
          <a:lstStyle>
            <a:lvl1pPr>
              <a:defRPr/>
            </a:lvl1pPr>
          </a:lstStyle>
          <a:p>
            <a:fld id="{C60BDF9B-BBCF-40E1-A580-7B679BE4B7DB}" type="slidenum">
              <a:rPr lang="tr-TR"/>
              <a:pPr/>
              <a:t>‹#›</a:t>
            </a:fld>
            <a:endParaRPr lang="tr-TR"/>
          </a:p>
        </p:txBody>
      </p:sp>
      <p:sp>
        <p:nvSpPr>
          <p:cNvPr id="6" name="Date Placeholder 5"/>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p>
        </p:txBody>
      </p:sp>
      <p:sp>
        <p:nvSpPr>
          <p:cNvPr id="5" name="Slide Number Placeholder 4"/>
          <p:cNvSpPr>
            <a:spLocks noGrp="1"/>
          </p:cNvSpPr>
          <p:nvPr>
            <p:ph type="sldNum" sz="quarter" idx="11"/>
          </p:nvPr>
        </p:nvSpPr>
        <p:spPr/>
        <p:txBody>
          <a:bodyPr/>
          <a:lstStyle>
            <a:lvl1pPr>
              <a:defRPr/>
            </a:lvl1pPr>
          </a:lstStyle>
          <a:p>
            <a:fld id="{9B89F2C4-463E-4480-837B-11EBB7176CA4}" type="slidenum">
              <a:rPr lang="tr-TR"/>
              <a:pPr/>
              <a:t>‹#›</a:t>
            </a:fld>
            <a:endParaRPr lang="tr-TR"/>
          </a:p>
        </p:txBody>
      </p:sp>
      <p:sp>
        <p:nvSpPr>
          <p:cNvPr id="6" name="Date Placeholder 5"/>
          <p:cNvSpPr>
            <a:spLocks noGrp="1"/>
          </p:cNvSpPr>
          <p:nvPr>
            <p:ph type="dt" sz="half" idx="12"/>
          </p:nvPr>
        </p:nvSpPr>
        <p:spPr/>
        <p:txBody>
          <a:bodyPr/>
          <a:lstStyle>
            <a:lvl1pPr>
              <a:defRPr/>
            </a:lvl1pPr>
          </a:lstStyle>
          <a:p>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0" y="1422400"/>
            <a:ext cx="9147175" cy="5435600"/>
            <a:chOff x="0" y="896"/>
            <a:chExt cx="5762" cy="3424"/>
          </a:xfrm>
        </p:grpSpPr>
        <p:grpSp>
          <p:nvGrpSpPr>
            <p:cNvPr id="90115" name="Group 3"/>
            <p:cNvGrpSpPr>
              <a:grpSpLocks/>
            </p:cNvGrpSpPr>
            <p:nvPr userDrawn="1"/>
          </p:nvGrpSpPr>
          <p:grpSpPr bwMode="auto">
            <a:xfrm>
              <a:off x="20" y="896"/>
              <a:ext cx="5742" cy="3424"/>
              <a:chOff x="20" y="896"/>
              <a:chExt cx="5742" cy="3424"/>
            </a:xfrm>
          </p:grpSpPr>
          <p:sp>
            <p:nvSpPr>
              <p:cNvPr id="90116"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90117"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90118"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90119"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90120"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90121"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90122"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90123"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90124"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90125"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90126"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90127"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90128"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tr-TR"/>
              </a:p>
            </p:txBody>
          </p:sp>
        </p:grpSp>
        <p:grpSp>
          <p:nvGrpSpPr>
            <p:cNvPr id="90129" name="Group 17"/>
            <p:cNvGrpSpPr>
              <a:grpSpLocks/>
            </p:cNvGrpSpPr>
            <p:nvPr userDrawn="1"/>
          </p:nvGrpSpPr>
          <p:grpSpPr bwMode="auto">
            <a:xfrm>
              <a:off x="0" y="2291"/>
              <a:ext cx="1385" cy="1702"/>
              <a:chOff x="0" y="2291"/>
              <a:chExt cx="1385" cy="1702"/>
            </a:xfrm>
          </p:grpSpPr>
          <p:sp>
            <p:nvSpPr>
              <p:cNvPr id="90130"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tr-TR"/>
              </a:p>
            </p:txBody>
          </p:sp>
          <p:sp>
            <p:nvSpPr>
              <p:cNvPr id="90131"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tr-TR"/>
              </a:p>
            </p:txBody>
          </p:sp>
          <p:sp>
            <p:nvSpPr>
              <p:cNvPr id="90132"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tr-TR"/>
              </a:p>
            </p:txBody>
          </p:sp>
          <p:sp>
            <p:nvSpPr>
              <p:cNvPr id="90133"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4"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5"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6"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7"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8"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39"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40"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41"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2"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3"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4"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5"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6"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7"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8"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49"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50"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51"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52"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53"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54"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55"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56"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tr-TR"/>
              </a:p>
            </p:txBody>
          </p:sp>
          <p:sp>
            <p:nvSpPr>
              <p:cNvPr id="90157"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58"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59"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60"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61"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tr-TR"/>
              </a:p>
            </p:txBody>
          </p:sp>
          <p:sp>
            <p:nvSpPr>
              <p:cNvPr id="90162"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63"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64"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tr-TR"/>
              </a:p>
            </p:txBody>
          </p:sp>
          <p:sp>
            <p:nvSpPr>
              <p:cNvPr id="90165"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66"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67"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68"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tr-TR"/>
              </a:p>
            </p:txBody>
          </p:sp>
          <p:sp>
            <p:nvSpPr>
              <p:cNvPr id="90169"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70"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71"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72"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73"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74"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75"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76"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77"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78"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79"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0"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1"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2"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3"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4"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5"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6"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7"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8"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89"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90"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91"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92"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93"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tr-TR"/>
              </a:p>
            </p:txBody>
          </p:sp>
          <p:sp>
            <p:nvSpPr>
              <p:cNvPr id="90194"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tr-TR"/>
              </a:p>
            </p:txBody>
          </p:sp>
          <p:sp>
            <p:nvSpPr>
              <p:cNvPr id="90195"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tr-TR"/>
              </a:p>
            </p:txBody>
          </p:sp>
          <p:sp>
            <p:nvSpPr>
              <p:cNvPr id="90196"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97"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tr-TR"/>
              </a:p>
            </p:txBody>
          </p:sp>
          <p:sp>
            <p:nvSpPr>
              <p:cNvPr id="90198"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tr-TR"/>
              </a:p>
            </p:txBody>
          </p:sp>
          <p:sp>
            <p:nvSpPr>
              <p:cNvPr id="90199"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tr-TR"/>
              </a:p>
            </p:txBody>
          </p:sp>
          <p:sp>
            <p:nvSpPr>
              <p:cNvPr id="90200"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1"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2"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tr-TR"/>
              </a:p>
            </p:txBody>
          </p:sp>
          <p:sp>
            <p:nvSpPr>
              <p:cNvPr id="90203"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tr-TR"/>
              </a:p>
            </p:txBody>
          </p:sp>
          <p:sp>
            <p:nvSpPr>
              <p:cNvPr id="90204"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5"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6"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7"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08"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09"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10"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11"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12"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13"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14"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15"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16"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17"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18"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19"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tr-TR"/>
              </a:p>
            </p:txBody>
          </p:sp>
          <p:sp>
            <p:nvSpPr>
              <p:cNvPr id="90220"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21"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22"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23"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24"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tr-TR"/>
              </a:p>
            </p:txBody>
          </p:sp>
          <p:sp>
            <p:nvSpPr>
              <p:cNvPr id="90225"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tr-TR"/>
              </a:p>
            </p:txBody>
          </p:sp>
          <p:sp>
            <p:nvSpPr>
              <p:cNvPr id="90226"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tr-TR"/>
              </a:p>
            </p:txBody>
          </p:sp>
          <p:sp>
            <p:nvSpPr>
              <p:cNvPr id="90227"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tr-TR"/>
              </a:p>
            </p:txBody>
          </p:sp>
          <p:sp>
            <p:nvSpPr>
              <p:cNvPr id="90228"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tr-TR"/>
              </a:p>
            </p:txBody>
          </p:sp>
          <p:sp>
            <p:nvSpPr>
              <p:cNvPr id="90229"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tr-TR"/>
              </a:p>
            </p:txBody>
          </p:sp>
          <p:sp>
            <p:nvSpPr>
              <p:cNvPr id="90230"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tr-TR"/>
              </a:p>
            </p:txBody>
          </p:sp>
          <p:sp>
            <p:nvSpPr>
              <p:cNvPr id="90231"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2"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3"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4"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5"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6"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7"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tr-TR"/>
              </a:p>
            </p:txBody>
          </p:sp>
          <p:sp>
            <p:nvSpPr>
              <p:cNvPr id="90238"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tr-TR"/>
              </a:p>
            </p:txBody>
          </p:sp>
          <p:sp>
            <p:nvSpPr>
              <p:cNvPr id="90239"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tr-TR"/>
              </a:p>
            </p:txBody>
          </p:sp>
          <p:sp>
            <p:nvSpPr>
              <p:cNvPr id="90240"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tr-TR"/>
              </a:p>
            </p:txBody>
          </p:sp>
          <p:sp>
            <p:nvSpPr>
              <p:cNvPr id="90241"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2"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3"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tr-TR"/>
              </a:p>
            </p:txBody>
          </p:sp>
          <p:sp>
            <p:nvSpPr>
              <p:cNvPr id="90244"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5"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6"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7"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tr-TR"/>
              </a:p>
            </p:txBody>
          </p:sp>
          <p:sp>
            <p:nvSpPr>
              <p:cNvPr id="90248"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tr-TR"/>
              </a:p>
            </p:txBody>
          </p:sp>
          <p:sp>
            <p:nvSpPr>
              <p:cNvPr id="90249"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tr-TR"/>
              </a:p>
            </p:txBody>
          </p:sp>
          <p:sp>
            <p:nvSpPr>
              <p:cNvPr id="90250"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tr-TR"/>
              </a:p>
            </p:txBody>
          </p:sp>
          <p:sp>
            <p:nvSpPr>
              <p:cNvPr id="90251"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tr-TR"/>
              </a:p>
            </p:txBody>
          </p:sp>
          <p:sp>
            <p:nvSpPr>
              <p:cNvPr id="90252"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tr-TR"/>
              </a:p>
            </p:txBody>
          </p:sp>
          <p:sp>
            <p:nvSpPr>
              <p:cNvPr id="90253"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tr-TR"/>
              </a:p>
            </p:txBody>
          </p:sp>
          <p:sp>
            <p:nvSpPr>
              <p:cNvPr id="90254"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tr-TR"/>
              </a:p>
            </p:txBody>
          </p:sp>
          <p:sp>
            <p:nvSpPr>
              <p:cNvPr id="90255"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tr-TR"/>
              </a:p>
            </p:txBody>
          </p:sp>
          <p:sp>
            <p:nvSpPr>
              <p:cNvPr id="90256"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tr-TR"/>
              </a:p>
            </p:txBody>
          </p:sp>
          <p:sp>
            <p:nvSpPr>
              <p:cNvPr id="90257"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tr-TR"/>
              </a:p>
            </p:txBody>
          </p:sp>
          <p:sp>
            <p:nvSpPr>
              <p:cNvPr id="90258"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tr-TR"/>
              </a:p>
            </p:txBody>
          </p:sp>
          <p:sp>
            <p:nvSpPr>
              <p:cNvPr id="90259"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tr-TR"/>
              </a:p>
            </p:txBody>
          </p:sp>
          <p:sp>
            <p:nvSpPr>
              <p:cNvPr id="90260"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tr-TR"/>
              </a:p>
            </p:txBody>
          </p:sp>
          <p:sp>
            <p:nvSpPr>
              <p:cNvPr id="90261"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tr-TR"/>
              </a:p>
            </p:txBody>
          </p:sp>
          <p:sp>
            <p:nvSpPr>
              <p:cNvPr id="90262"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tr-TR"/>
              </a:p>
            </p:txBody>
          </p:sp>
          <p:sp>
            <p:nvSpPr>
              <p:cNvPr id="90263"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tr-TR"/>
              </a:p>
            </p:txBody>
          </p:sp>
          <p:sp>
            <p:nvSpPr>
              <p:cNvPr id="9026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tr-TR"/>
              </a:p>
            </p:txBody>
          </p:sp>
        </p:grpSp>
      </p:grpSp>
      <p:sp>
        <p:nvSpPr>
          <p:cNvPr id="9026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tr-TR"/>
              <a:t>Asıl başlık stili için tıklatın</a:t>
            </a:r>
          </a:p>
        </p:txBody>
      </p:sp>
      <p:sp>
        <p:nvSpPr>
          <p:cNvPr id="9026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tr-TR"/>
              <a:t>Asıl alt başlık stilini düzenlemek için tıklatın</a:t>
            </a:r>
          </a:p>
        </p:txBody>
      </p:sp>
      <p:sp>
        <p:nvSpPr>
          <p:cNvPr id="90267"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tr-TR"/>
          </a:p>
        </p:txBody>
      </p:sp>
      <p:sp>
        <p:nvSpPr>
          <p:cNvPr id="90268"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tr-TR"/>
          </a:p>
        </p:txBody>
      </p:sp>
      <p:sp>
        <p:nvSpPr>
          <p:cNvPr id="90269"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8EFE949A-AAE5-439D-A5FC-6288674CDBAF}" type="slidenum">
              <a:rPr lang="tr-T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62A733B3-F433-4306-82DE-B7FCC44F8A5E}" type="slidenum">
              <a:rPr lang="tr-TR"/>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4401AC03-96C6-440D-9902-7AC5249AE287}" type="slidenum">
              <a:rPr lang="tr-TR"/>
              <a:pPr/>
              <a:t>‹#›</a:t>
            </a:fld>
            <a:endParaRPr lang="tr-T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67799681-9FCE-4FDD-9194-B9ED48202927}" type="slidenum">
              <a:rPr lang="tr-TR"/>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84FF2ADB-7370-4215-8A8E-FD8B437C4571}" type="slidenum">
              <a:rPr lang="tr-TR"/>
              <a:pPr/>
              <a:t>‹#›</a:t>
            </a:fld>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C8359096-90B1-48C9-9FBD-A520DBBF4C77}" type="slidenum">
              <a:rPr lang="tr-TR"/>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F430E7F7-C153-4F6C-9856-8A92C03A29F5}"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6E4294C7-1E39-4407-A24D-20E3B780EF8D}" type="slidenum">
              <a:rPr lang="tr-TR"/>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71C9DC9E-59E5-4187-8995-6682479FAF3A}" type="slidenum">
              <a:rPr lang="tr-TR"/>
              <a:pPr/>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27D23DB5-C3F3-4CFF-9032-89055F51ABDE}" type="slidenum">
              <a:rPr lang="tr-TR"/>
              <a:pPr/>
              <a:t>‹#›</a:t>
            </a:fld>
            <a:endParaRPr lang="tr-T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5805D738-A194-4BED-91E0-74A2F4A5AF89}" type="slidenum">
              <a:rPr lang="tr-TR"/>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EBD8B62C-4B60-4E04-BCED-E72804869AEB}"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103E9EC7-958A-4AD2-B7BB-D61176AF246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DDBAD3DB-FB0E-4551-945F-C9C736A02DD4}"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8CF0ED78-9EFA-419C-9529-EF1B9F5DA641}"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6F141C0F-CFBE-428D-B846-FC17964B5E5E}"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C62A0101-861A-4AFE-8662-DFD859224633}"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3C435BE7-40EC-46F0-B610-1BA2685AB540}"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7620000" cy="6858000"/>
            <a:chOff x="0" y="0"/>
            <a:chExt cx="4800" cy="4320"/>
          </a:xfrm>
        </p:grpSpPr>
        <p:grpSp>
          <p:nvGrpSpPr>
            <p:cNvPr id="24579" name="Group 3"/>
            <p:cNvGrpSpPr>
              <a:grpSpLocks/>
            </p:cNvGrpSpPr>
            <p:nvPr userDrawn="1"/>
          </p:nvGrpSpPr>
          <p:grpSpPr bwMode="auto">
            <a:xfrm>
              <a:off x="0" y="0"/>
              <a:ext cx="2016" cy="4320"/>
              <a:chOff x="0" y="0"/>
              <a:chExt cx="2016" cy="4320"/>
            </a:xfrm>
          </p:grpSpPr>
          <p:sp>
            <p:nvSpPr>
              <p:cNvPr id="2458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tr-TR"/>
              </a:p>
            </p:txBody>
          </p:sp>
          <p:sp>
            <p:nvSpPr>
              <p:cNvPr id="2458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tr-TR"/>
              </a:p>
            </p:txBody>
          </p:sp>
        </p:grpSp>
        <p:grpSp>
          <p:nvGrpSpPr>
            <p:cNvPr id="24582" name="Group 6"/>
            <p:cNvGrpSpPr>
              <a:grpSpLocks/>
            </p:cNvGrpSpPr>
            <p:nvPr/>
          </p:nvGrpSpPr>
          <p:grpSpPr bwMode="auto">
            <a:xfrm>
              <a:off x="144" y="1248"/>
              <a:ext cx="4656" cy="201"/>
              <a:chOff x="144" y="1248"/>
              <a:chExt cx="4656" cy="201"/>
            </a:xfrm>
          </p:grpSpPr>
          <p:sp>
            <p:nvSpPr>
              <p:cNvPr id="2458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tr-TR"/>
              </a:p>
            </p:txBody>
          </p:sp>
          <p:sp>
            <p:nvSpPr>
              <p:cNvPr id="2458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tr-TR"/>
              </a:p>
            </p:txBody>
          </p:sp>
        </p:grpSp>
      </p:grpSp>
      <p:sp>
        <p:nvSpPr>
          <p:cNvPr id="2458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2458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458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tr-TR"/>
          </a:p>
        </p:txBody>
      </p:sp>
      <p:sp>
        <p:nvSpPr>
          <p:cNvPr id="2458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tr-TR"/>
          </a:p>
        </p:txBody>
      </p:sp>
      <p:sp>
        <p:nvSpPr>
          <p:cNvPr id="2458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D34AF5F9-ABEE-45D8-BD4B-99732337A904}"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6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tr-TR"/>
          </a:p>
        </p:txBody>
      </p:sp>
      <p:sp>
        <p:nvSpPr>
          <p:cNvPr id="6861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7EF2EC8-91A9-4EC1-B066-2C426902802F}" type="slidenum">
              <a:rPr lang="tr-TR"/>
              <a:pPr/>
              <a:t>‹#›</a:t>
            </a:fld>
            <a:endParaRPr lang="tr-TR"/>
          </a:p>
        </p:txBody>
      </p:sp>
      <p:grpSp>
        <p:nvGrpSpPr>
          <p:cNvPr id="68612" name="Group 4"/>
          <p:cNvGrpSpPr>
            <a:grpSpLocks/>
          </p:cNvGrpSpPr>
          <p:nvPr/>
        </p:nvGrpSpPr>
        <p:grpSpPr bwMode="auto">
          <a:xfrm>
            <a:off x="0" y="0"/>
            <a:ext cx="9144000" cy="546100"/>
            <a:chOff x="0" y="0"/>
            <a:chExt cx="5760" cy="344"/>
          </a:xfrm>
        </p:grpSpPr>
        <p:sp>
          <p:nvSpPr>
            <p:cNvPr id="6861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6861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tr-TR" sz="2400">
                <a:latin typeface="Times New Roman" pitchFamily="18" charset="0"/>
              </a:endParaRPr>
            </a:p>
          </p:txBody>
        </p:sp>
        <p:sp>
          <p:nvSpPr>
            <p:cNvPr id="6861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6861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6861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6861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6861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6862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6862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tr-TR">
                <a:solidFill>
                  <a:schemeClr val="accent2"/>
                </a:solidFill>
              </a:endParaRPr>
            </a:p>
          </p:txBody>
        </p:sp>
      </p:grpSp>
      <p:sp>
        <p:nvSpPr>
          <p:cNvPr id="6862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6862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862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Tree>
  </p:cSld>
  <p:clrMap bg1="lt1" tx1="dk1" bg2="lt2" tx2="dk2" accent1="accent1" accent2="accent2" accent3="accent3" accent4="accent4" accent5="accent5" accent6="accent6" hlink="hlink" folHlink="folHlink"/>
  <p:sldLayoutIdLst>
    <p:sldLayoutId id="2147483664"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89090" name="Group 2"/>
          <p:cNvGrpSpPr>
            <a:grpSpLocks/>
          </p:cNvGrpSpPr>
          <p:nvPr/>
        </p:nvGrpSpPr>
        <p:grpSpPr bwMode="auto">
          <a:xfrm>
            <a:off x="0" y="1422400"/>
            <a:ext cx="9147175" cy="5435600"/>
            <a:chOff x="0" y="896"/>
            <a:chExt cx="5762" cy="3424"/>
          </a:xfrm>
        </p:grpSpPr>
        <p:grpSp>
          <p:nvGrpSpPr>
            <p:cNvPr id="89091" name="Group 3"/>
            <p:cNvGrpSpPr>
              <a:grpSpLocks/>
            </p:cNvGrpSpPr>
            <p:nvPr userDrawn="1"/>
          </p:nvGrpSpPr>
          <p:grpSpPr bwMode="auto">
            <a:xfrm>
              <a:off x="20" y="896"/>
              <a:ext cx="5742" cy="3424"/>
              <a:chOff x="20" y="896"/>
              <a:chExt cx="5742" cy="3424"/>
            </a:xfrm>
          </p:grpSpPr>
          <p:sp>
            <p:nvSpPr>
              <p:cNvPr id="890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890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890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890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890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tr-TR"/>
              </a:p>
            </p:txBody>
          </p:sp>
          <p:sp>
            <p:nvSpPr>
              <p:cNvPr id="890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890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tr-TR"/>
              </a:p>
            </p:txBody>
          </p:sp>
          <p:sp>
            <p:nvSpPr>
              <p:cNvPr id="890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891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891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891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891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tr-TR"/>
              </a:p>
            </p:txBody>
          </p:sp>
          <p:sp>
            <p:nvSpPr>
              <p:cNvPr id="891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tr-TR"/>
              </a:p>
            </p:txBody>
          </p:sp>
        </p:grpSp>
        <p:grpSp>
          <p:nvGrpSpPr>
            <p:cNvPr id="89105" name="Group 17"/>
            <p:cNvGrpSpPr>
              <a:grpSpLocks/>
            </p:cNvGrpSpPr>
            <p:nvPr userDrawn="1"/>
          </p:nvGrpSpPr>
          <p:grpSpPr bwMode="auto">
            <a:xfrm>
              <a:off x="0" y="2291"/>
              <a:ext cx="1385" cy="1702"/>
              <a:chOff x="0" y="2291"/>
              <a:chExt cx="1385" cy="1702"/>
            </a:xfrm>
          </p:grpSpPr>
          <p:sp>
            <p:nvSpPr>
              <p:cNvPr id="8910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0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1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tr-TR"/>
              </a:p>
            </p:txBody>
          </p:sp>
          <p:sp>
            <p:nvSpPr>
              <p:cNvPr id="891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tr-TR"/>
              </a:p>
            </p:txBody>
          </p:sp>
          <p:sp>
            <p:nvSpPr>
              <p:cNvPr id="891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tr-TR"/>
              </a:p>
            </p:txBody>
          </p:sp>
          <p:sp>
            <p:nvSpPr>
              <p:cNvPr id="8917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tr-TR"/>
              </a:p>
            </p:txBody>
          </p:sp>
          <p:sp>
            <p:nvSpPr>
              <p:cNvPr id="891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7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7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tr-TR"/>
              </a:p>
            </p:txBody>
          </p:sp>
          <p:sp>
            <p:nvSpPr>
              <p:cNvPr id="891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8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tr-TR"/>
              </a:p>
            </p:txBody>
          </p:sp>
          <p:sp>
            <p:nvSpPr>
              <p:cNvPr id="891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8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9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tr-TR"/>
              </a:p>
            </p:txBody>
          </p:sp>
          <p:sp>
            <p:nvSpPr>
              <p:cNvPr id="8919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tr-TR"/>
              </a:p>
            </p:txBody>
          </p:sp>
          <p:sp>
            <p:nvSpPr>
              <p:cNvPr id="891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tr-TR"/>
              </a:p>
            </p:txBody>
          </p:sp>
          <p:sp>
            <p:nvSpPr>
              <p:cNvPr id="892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tr-TR"/>
              </a:p>
            </p:txBody>
          </p:sp>
          <p:sp>
            <p:nvSpPr>
              <p:cNvPr id="892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tr-TR"/>
              </a:p>
            </p:txBody>
          </p:sp>
          <p:sp>
            <p:nvSpPr>
              <p:cNvPr id="892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tr-TR"/>
              </a:p>
            </p:txBody>
          </p:sp>
          <p:sp>
            <p:nvSpPr>
              <p:cNvPr id="892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tr-TR"/>
              </a:p>
            </p:txBody>
          </p:sp>
          <p:sp>
            <p:nvSpPr>
              <p:cNvPr id="892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tr-TR"/>
              </a:p>
            </p:txBody>
          </p:sp>
          <p:sp>
            <p:nvSpPr>
              <p:cNvPr id="892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tr-TR"/>
              </a:p>
            </p:txBody>
          </p:sp>
          <p:sp>
            <p:nvSpPr>
              <p:cNvPr id="892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tr-TR"/>
              </a:p>
            </p:txBody>
          </p:sp>
          <p:sp>
            <p:nvSpPr>
              <p:cNvPr id="892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tr-TR"/>
              </a:p>
            </p:txBody>
          </p:sp>
          <p:sp>
            <p:nvSpPr>
              <p:cNvPr id="892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tr-TR"/>
              </a:p>
            </p:txBody>
          </p:sp>
          <p:sp>
            <p:nvSpPr>
              <p:cNvPr id="892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tr-TR"/>
              </a:p>
            </p:txBody>
          </p:sp>
          <p:sp>
            <p:nvSpPr>
              <p:cNvPr id="892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tr-TR"/>
              </a:p>
            </p:txBody>
          </p:sp>
          <p:sp>
            <p:nvSpPr>
              <p:cNvPr id="892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tr-TR"/>
              </a:p>
            </p:txBody>
          </p:sp>
          <p:sp>
            <p:nvSpPr>
              <p:cNvPr id="892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tr-TR"/>
              </a:p>
            </p:txBody>
          </p:sp>
          <p:sp>
            <p:nvSpPr>
              <p:cNvPr id="892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tr-TR"/>
              </a:p>
            </p:txBody>
          </p:sp>
          <p:sp>
            <p:nvSpPr>
              <p:cNvPr id="892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tr-TR"/>
              </a:p>
            </p:txBody>
          </p:sp>
          <p:sp>
            <p:nvSpPr>
              <p:cNvPr id="892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tr-TR"/>
              </a:p>
            </p:txBody>
          </p:sp>
          <p:sp>
            <p:nvSpPr>
              <p:cNvPr id="892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tr-TR"/>
              </a:p>
            </p:txBody>
          </p:sp>
          <p:sp>
            <p:nvSpPr>
              <p:cNvPr id="892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tr-TR"/>
              </a:p>
            </p:txBody>
          </p:sp>
          <p:sp>
            <p:nvSpPr>
              <p:cNvPr id="892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tr-TR"/>
              </a:p>
            </p:txBody>
          </p:sp>
          <p:sp>
            <p:nvSpPr>
              <p:cNvPr id="892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tr-TR"/>
              </a:p>
            </p:txBody>
          </p:sp>
          <p:sp>
            <p:nvSpPr>
              <p:cNvPr id="892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tr-TR"/>
              </a:p>
            </p:txBody>
          </p:sp>
          <p:sp>
            <p:nvSpPr>
              <p:cNvPr id="892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tr-TR"/>
              </a:p>
            </p:txBody>
          </p:sp>
          <p:sp>
            <p:nvSpPr>
              <p:cNvPr id="892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tr-TR"/>
              </a:p>
            </p:txBody>
          </p:sp>
          <p:sp>
            <p:nvSpPr>
              <p:cNvPr id="892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tr-TR"/>
              </a:p>
            </p:txBody>
          </p:sp>
          <p:sp>
            <p:nvSpPr>
              <p:cNvPr id="892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tr-TR"/>
              </a:p>
            </p:txBody>
          </p:sp>
          <p:sp>
            <p:nvSpPr>
              <p:cNvPr id="892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tr-TR"/>
              </a:p>
            </p:txBody>
          </p:sp>
          <p:sp>
            <p:nvSpPr>
              <p:cNvPr id="892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tr-TR"/>
              </a:p>
            </p:txBody>
          </p:sp>
          <p:sp>
            <p:nvSpPr>
              <p:cNvPr id="892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tr-TR"/>
              </a:p>
            </p:txBody>
          </p:sp>
          <p:sp>
            <p:nvSpPr>
              <p:cNvPr id="892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tr-TR"/>
              </a:p>
            </p:txBody>
          </p:sp>
          <p:sp>
            <p:nvSpPr>
              <p:cNvPr id="892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tr-TR"/>
              </a:p>
            </p:txBody>
          </p:sp>
        </p:grpSp>
      </p:grpSp>
      <p:sp>
        <p:nvSpPr>
          <p:cNvPr id="8924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8924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tr-TR"/>
          </a:p>
        </p:txBody>
      </p:sp>
      <p:sp>
        <p:nvSpPr>
          <p:cNvPr id="8924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tr-TR"/>
          </a:p>
        </p:txBody>
      </p:sp>
      <p:sp>
        <p:nvSpPr>
          <p:cNvPr id="8924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29248D7-56EA-41F0-908A-4E7C42929748}" type="slidenum">
              <a:rPr lang="tr-TR"/>
              <a:pPr/>
              <a:t>‹#›</a:t>
            </a:fld>
            <a:endParaRPr lang="tr-TR"/>
          </a:p>
        </p:txBody>
      </p:sp>
      <p:sp>
        <p:nvSpPr>
          <p:cNvPr id="8924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67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cnedir.com/tag/windows-x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cnedir.com/tag/partitioning/" TargetMode="External"/><Relationship Id="rId2" Type="http://schemas.openxmlformats.org/officeDocument/2006/relationships/hyperlink" Target="http://www.pcnedir.com/tag/parti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cnedir.com/tag/silindir/" TargetMode="External"/><Relationship Id="rId2" Type="http://schemas.openxmlformats.org/officeDocument/2006/relationships/hyperlink" Target="http://www.pcnedir.com/tag/cylind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cnedir.com/tag/sect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cnedir.com/tag/clu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cnedir.com/tag/cluster/" TargetMode="External"/><Relationship Id="rId2" Type="http://schemas.openxmlformats.org/officeDocument/2006/relationships/hyperlink" Target="http://www.pcnedir.com/tag/windows/" TargetMode="External"/><Relationship Id="rId1" Type="http://schemas.openxmlformats.org/officeDocument/2006/relationships/slideLayout" Target="../slideLayouts/slideLayout1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Rot="1" noChangeArrowheads="1"/>
          </p:cNvSpPr>
          <p:nvPr>
            <p:ph type="title"/>
          </p:nvPr>
        </p:nvSpPr>
        <p:spPr>
          <a:xfrm>
            <a:off x="301625" y="228600"/>
            <a:ext cx="8540750" cy="5486400"/>
          </a:xfrm>
        </p:spPr>
        <p:txBody>
          <a:bodyPr/>
          <a:lstStyle/>
          <a:p>
            <a:r>
              <a:rPr lang="tr-TR"/>
              <a:t>DOSYA SİSTEMLERİ VE VERİ KURTARMA </a:t>
            </a:r>
            <a:br>
              <a:rPr lang="tr-TR"/>
            </a:br>
            <a:r>
              <a:rPr lang="tr-TR"/>
              <a:t/>
            </a:r>
            <a:br>
              <a:rPr lang="tr-TR"/>
            </a:br>
            <a:r>
              <a:rPr lang="tr-TR"/>
              <a:t>HAZIRLAYANLAR:</a:t>
            </a:r>
            <a:br>
              <a:rPr lang="tr-TR"/>
            </a:br>
            <a:r>
              <a:rPr lang="tr-TR"/>
              <a:t>BARIŞ BALKIR</a:t>
            </a:r>
            <a:br>
              <a:rPr lang="tr-TR"/>
            </a:br>
            <a:r>
              <a:rPr lang="tr-TR"/>
              <a:t>ERDEM ÜLGER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r>
              <a:rPr lang="tr-TR" sz="3200"/>
              <a:t>FAT 32 DOSYA SİSTEMİ</a:t>
            </a:r>
            <a:br>
              <a:rPr lang="tr-TR" sz="3200"/>
            </a:br>
            <a:r>
              <a:rPr lang="tr-TR" sz="3200"/>
              <a:t>(File Allocation Table)</a:t>
            </a:r>
          </a:p>
        </p:txBody>
      </p:sp>
      <p:sp>
        <p:nvSpPr>
          <p:cNvPr id="59395" name="Rectangle 3"/>
          <p:cNvSpPr>
            <a:spLocks noGrp="1" noChangeArrowheads="1"/>
          </p:cNvSpPr>
          <p:nvPr>
            <p:ph type="body" idx="1"/>
          </p:nvPr>
        </p:nvSpPr>
        <p:spPr/>
        <p:txBody>
          <a:bodyPr/>
          <a:lstStyle/>
          <a:p>
            <a:r>
              <a:rPr lang="tr-TR" sz="3400" b="1"/>
              <a:t>Windows 98, Windows 98 SE, Windows ME, Windows NT 5.0 işletim sistemleri için kullanılır. Windows xp Windows 2000 gibi işletim sistemlerinde kullanılması mümkündür. Bu dosya sistemi 32 bitlik dosya erişimini destekler.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p:txBody>
          <a:bodyPr/>
          <a:lstStyle/>
          <a:p>
            <a:r>
              <a:rPr lang="tr-TR" b="1"/>
              <a:t>Ayrıca yine 32 gigabyte (GB) a kadar diskleri destekler. Windows XP yükleme işlemi sırasında, boyutu 32 gigabytetan (GB) büyük olan bir bölümü FAT32 dosya sistemini kullanarak biçimlendirilemez. MS-DOS, Win 3.1, Windows 95 gibi microsoft işletim sistemleri FAT32 dosya sistemini tanımaz</a:t>
            </a:r>
            <a:r>
              <a:rPr lang="tr-T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r>
              <a:rPr lang="tr-TR" sz="3200"/>
              <a:t>NTFS DOSYA SİSTEMİ</a:t>
            </a:r>
            <a:br>
              <a:rPr lang="tr-TR" sz="3200"/>
            </a:br>
            <a:r>
              <a:rPr lang="tr-TR" sz="3200"/>
              <a:t>(New Technology File System) </a:t>
            </a:r>
          </a:p>
        </p:txBody>
      </p:sp>
      <p:sp>
        <p:nvSpPr>
          <p:cNvPr id="61443" name="Rectangle 3"/>
          <p:cNvSpPr>
            <a:spLocks noGrp="1" noChangeArrowheads="1"/>
          </p:cNvSpPr>
          <p:nvPr>
            <p:ph type="body" idx="1"/>
          </p:nvPr>
        </p:nvSpPr>
        <p:spPr/>
        <p:txBody>
          <a:bodyPr/>
          <a:lstStyle/>
          <a:p>
            <a:r>
              <a:rPr lang="tr-TR" sz="3400"/>
              <a:t>NTFS Windows NT, Windows 2000, Windows</a:t>
            </a:r>
            <a:r>
              <a:rPr lang="tr-TR" sz="3400">
                <a:hlinkClick r:id="rId2" tooltip="Posts tagged with Windows XP"/>
              </a:rPr>
              <a:t> XP</a:t>
            </a:r>
            <a:r>
              <a:rPr lang="tr-TR" sz="3400"/>
              <a:t> ve Windows Vista tarafından kullanılabilen bir dosya sistemidir.Önceki Windows sürümleri bu dosya sistemine erişemez.NTFS dosya sisteminin merkezi yapısında MFT (Master File Table - Ana Dosya Tablosu) kullanılmaktadır.</a:t>
            </a:r>
            <a:r>
              <a:rPr lang="tr-TR" sz="35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6" name="Picture 6" descr="2001948814577961459_rs"/>
          <p:cNvPicPr>
            <a:picLocks noChangeAspect="1" noChangeArrowheads="1"/>
          </p:cNvPicPr>
          <p:nvPr/>
        </p:nvPicPr>
        <p:blipFill>
          <a:blip r:embed="rId2"/>
          <a:srcRect/>
          <a:stretch>
            <a:fillRect/>
          </a:stretch>
        </p:blipFill>
        <p:spPr bwMode="auto">
          <a:xfrm>
            <a:off x="1905000" y="533400"/>
            <a:ext cx="4822825"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AutoShape 14"/>
          <p:cNvSpPr>
            <a:spLocks noGrp="1" noChangeArrowheads="1"/>
          </p:cNvSpPr>
          <p:nvPr>
            <p:ph type="title"/>
          </p:nvPr>
        </p:nvSpPr>
        <p:spPr/>
        <p:txBody>
          <a:bodyPr/>
          <a:lstStyle/>
          <a:p>
            <a:r>
              <a:rPr lang="tr-TR"/>
              <a:t>DOSYA SİSTEMLERİ</a:t>
            </a:r>
          </a:p>
        </p:txBody>
      </p:sp>
      <p:sp>
        <p:nvSpPr>
          <p:cNvPr id="4112" name="Rectangle 16"/>
          <p:cNvSpPr>
            <a:spLocks noGrp="1" noChangeArrowheads="1"/>
          </p:cNvSpPr>
          <p:nvPr>
            <p:ph type="body" idx="1"/>
          </p:nvPr>
        </p:nvSpPr>
        <p:spPr>
          <a:xfrm>
            <a:off x="838200" y="2362200"/>
            <a:ext cx="7924800" cy="4495800"/>
          </a:xfrm>
        </p:spPr>
        <p:txBody>
          <a:bodyPr/>
          <a:lstStyle/>
          <a:p>
            <a:r>
              <a:rPr lang="tr-TR" sz="3200" b="1"/>
              <a:t>Dosya sistemi disk üzerindeki dosyaların sistem tarafından kontrolüne olanak kılan yönetim sistemidir. Bu sistemler tipik olarak bir boot record (sistem açılış kaydı), dizinler ve dosyaları içerir.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lnSpc>
                <a:spcPct val="90000"/>
              </a:lnSpc>
            </a:pPr>
            <a:r>
              <a:rPr lang="tr-TR" sz="3200" b="1">
                <a:solidFill>
                  <a:srgbClr val="CC0000"/>
                </a:solidFill>
              </a:rPr>
              <a:t>Bir dosya sistemi üç temel işlemi gerçekleştirir</a:t>
            </a:r>
            <a:r>
              <a:rPr lang="tr-TR" sz="3200" b="1"/>
              <a:t>: </a:t>
            </a:r>
          </a:p>
          <a:p>
            <a:pPr>
              <a:lnSpc>
                <a:spcPct val="90000"/>
              </a:lnSpc>
            </a:pPr>
            <a:r>
              <a:rPr lang="tr-TR" sz="3200" b="1"/>
              <a:t>Mevcut ve boş alanların yönetimi </a:t>
            </a:r>
          </a:p>
          <a:p>
            <a:pPr>
              <a:lnSpc>
                <a:spcPct val="90000"/>
              </a:lnSpc>
            </a:pPr>
            <a:r>
              <a:rPr lang="tr-TR" sz="3200" b="1"/>
              <a:t>Dosya ve dizinlerin bakımı </a:t>
            </a:r>
          </a:p>
          <a:p>
            <a:pPr>
              <a:lnSpc>
                <a:spcPct val="90000"/>
              </a:lnSpc>
            </a:pPr>
            <a:r>
              <a:rPr lang="tr-TR" sz="3200" b="1"/>
              <a:t>Her dosyanın disk üzerindeki fiziksel adreslemesinin bilinmesi.                      Değişik işletim sistemleri için değişik dosya sistemleri yapılmıştır. </a:t>
            </a:r>
          </a:p>
          <a:p>
            <a:pPr>
              <a:lnSpc>
                <a:spcPct val="90000"/>
              </a:lnSpc>
            </a:pPr>
            <a:endParaRPr lang="tr-TR" sz="32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r>
              <a:rPr lang="tr-TR"/>
              <a:t>PARTITION NEDİR ? </a:t>
            </a:r>
          </a:p>
        </p:txBody>
      </p:sp>
      <p:sp>
        <p:nvSpPr>
          <p:cNvPr id="28675" name="Rectangle 3"/>
          <p:cNvSpPr>
            <a:spLocks noGrp="1" noChangeArrowheads="1"/>
          </p:cNvSpPr>
          <p:nvPr>
            <p:ph type="body" idx="1"/>
          </p:nvPr>
        </p:nvSpPr>
        <p:spPr>
          <a:xfrm>
            <a:off x="838200" y="2362200"/>
            <a:ext cx="8077200" cy="4495800"/>
          </a:xfrm>
        </p:spPr>
        <p:txBody>
          <a:bodyPr/>
          <a:lstStyle/>
          <a:p>
            <a:r>
              <a:rPr lang="tr-TR" sz="3400"/>
              <a:t>Diskin mantıksal bölümlerine partisyon (</a:t>
            </a:r>
            <a:r>
              <a:rPr lang="tr-TR" sz="3400">
                <a:hlinkClick r:id="rId2" tooltip="Posts tagged with partition"/>
              </a:rPr>
              <a:t>partition</a:t>
            </a:r>
            <a:r>
              <a:rPr lang="tr-TR" sz="3400"/>
              <a:t>) denir. Diski mantıksal bölümlere ayırmaya da </a:t>
            </a:r>
            <a:r>
              <a:rPr lang="tr-TR" sz="3400">
                <a:hlinkClick r:id="rId3" tooltip="Posts tagged with partitioning"/>
              </a:rPr>
              <a:t>partitioning</a:t>
            </a:r>
            <a:r>
              <a:rPr lang="tr-TR" sz="3400"/>
              <a:t> denir. Örnek olarak diski C: D: E: gibi sürücü harflerine göre bölümlemek ya da linuxta diski mount pointlere göre bölümlemek gibi.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r>
              <a:rPr lang="tr-TR"/>
              <a:t>CLUSTER,SEKTÖR,SİLİNDİR</a:t>
            </a:r>
          </a:p>
        </p:txBody>
      </p:sp>
      <p:sp>
        <p:nvSpPr>
          <p:cNvPr id="29729" name="Rectangle 33"/>
          <p:cNvSpPr>
            <a:spLocks noGrp="1" noChangeArrowheads="1"/>
          </p:cNvSpPr>
          <p:nvPr>
            <p:ph type="body" idx="1"/>
          </p:nvPr>
        </p:nvSpPr>
        <p:spPr/>
        <p:txBody>
          <a:bodyPr/>
          <a:lstStyle/>
          <a:p>
            <a:r>
              <a:rPr lang="tr-TR" sz="3600"/>
              <a:t>Disklerin üzerindeki dairesel izlere Track veya </a:t>
            </a:r>
            <a:r>
              <a:rPr lang="tr-TR" sz="3600">
                <a:hlinkClick r:id="rId2" tooltip="Posts tagged with cylinder"/>
              </a:rPr>
              <a:t>cylinder</a:t>
            </a:r>
            <a:r>
              <a:rPr lang="tr-TR" sz="3600"/>
              <a:t> (</a:t>
            </a:r>
            <a:r>
              <a:rPr lang="tr-TR" sz="3600">
                <a:hlinkClick r:id="rId3" tooltip="Posts tagged with silindir"/>
              </a:rPr>
              <a:t>silindir</a:t>
            </a:r>
            <a:r>
              <a:rPr lang="tr-TR" sz="3600"/>
              <a:t>) denir. Birden fazla disk kullanılırsa bunlar üzerindeki okuyucu kafalara ise head, okudukları yüze Side denmektedir.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4" name="Rectangle 12"/>
          <p:cNvSpPr>
            <a:spLocks noGrp="1" noChangeArrowheads="1"/>
          </p:cNvSpPr>
          <p:nvPr>
            <p:ph type="body" idx="1"/>
          </p:nvPr>
        </p:nvSpPr>
        <p:spPr/>
        <p:txBody>
          <a:bodyPr/>
          <a:lstStyle/>
          <a:p>
            <a:r>
              <a:rPr lang="tr-TR" sz="3600"/>
              <a:t>Bir dairesel iz açısal olarak eş bölümlere ayrılmıştır. Bu bölümlere ise </a:t>
            </a:r>
            <a:r>
              <a:rPr lang="tr-TR" sz="3600">
                <a:hlinkClick r:id="rId2" tooltip="Posts tagged with sector"/>
              </a:rPr>
              <a:t>Sector</a:t>
            </a:r>
            <a:r>
              <a:rPr lang="tr-TR" sz="3600"/>
              <a:t> (sektör) denmektedir. Bütün bunlar göz önüne alındığında bir bilginin adresini vermek için kafa veya yüz numarası, izin numarası ve sektor numarası verilmelidir.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r>
              <a:rPr lang="tr-TR" sz="3600"/>
              <a:t>Genel olarak bir track üzerinde bir sektörün belirlediği alan 512 byte’tır. Ancak bazı SCSI disklerde bu boyut değişebilmektedir.Disk erişimini kolaylaştırmak için sektörler gruplanarak </a:t>
            </a:r>
            <a:r>
              <a:rPr lang="tr-TR" sz="3600">
                <a:hlinkClick r:id="rId2" tooltip="Posts tagged with cluster"/>
              </a:rPr>
              <a:t>CLUSTER</a:t>
            </a:r>
            <a:r>
              <a:rPr lang="tr-TR" sz="3600"/>
              <a:t> lara bölünür.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3" name="Rectangle 9"/>
          <p:cNvSpPr>
            <a:spLocks noGrp="1" noChangeArrowheads="1"/>
          </p:cNvSpPr>
          <p:nvPr>
            <p:ph type="title"/>
          </p:nvPr>
        </p:nvSpPr>
        <p:spPr>
          <a:xfrm>
            <a:off x="7162800" y="304800"/>
            <a:ext cx="1524000" cy="5105400"/>
          </a:xfrm>
        </p:spPr>
        <p:txBody>
          <a:bodyPr/>
          <a:lstStyle/>
          <a:p>
            <a:r>
              <a:rPr lang="tr-TR" sz="2400">
                <a:hlinkClick r:id="rId2" tooltip="Posts tagged with windows"/>
              </a:rPr>
              <a:t>Windows</a:t>
            </a:r>
            <a:r>
              <a:rPr lang="tr-TR" sz="2400"/>
              <a:t> dosya sistemlerinin desteklediği boyutlar ve </a:t>
            </a:r>
            <a:r>
              <a:rPr lang="tr-TR" sz="2400">
                <a:hlinkClick r:id="rId3" tooltip="Posts tagged with cluster"/>
              </a:rPr>
              <a:t>cluster</a:t>
            </a:r>
            <a:r>
              <a:rPr lang="tr-TR" sz="2400"/>
              <a:t> boyutları </a:t>
            </a:r>
          </a:p>
        </p:txBody>
      </p:sp>
      <p:pic>
        <p:nvPicPr>
          <p:cNvPr id="62474" name="Picture 10" descr="farkl"/>
          <p:cNvPicPr>
            <a:picLocks noChangeAspect="1" noChangeArrowheads="1"/>
          </p:cNvPicPr>
          <p:nvPr/>
        </p:nvPicPr>
        <p:blipFill>
          <a:blip r:embed="rId4"/>
          <a:srcRect/>
          <a:stretch>
            <a:fillRect/>
          </a:stretch>
        </p:blipFill>
        <p:spPr bwMode="auto">
          <a:xfrm>
            <a:off x="685800" y="457200"/>
            <a:ext cx="5529263" cy="6400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r>
              <a:rPr lang="tr-TR" sz="3200"/>
              <a:t>FAT 16 DOSYA SİSTEMİ</a:t>
            </a:r>
            <a:br>
              <a:rPr lang="tr-TR" sz="3200"/>
            </a:br>
            <a:r>
              <a:rPr lang="tr-TR" sz="3200"/>
              <a:t>(File Allocation Table) </a:t>
            </a:r>
          </a:p>
        </p:txBody>
      </p:sp>
      <p:sp>
        <p:nvSpPr>
          <p:cNvPr id="58371" name="Rectangle 3"/>
          <p:cNvSpPr>
            <a:spLocks noGrp="1" noChangeArrowheads="1"/>
          </p:cNvSpPr>
          <p:nvPr>
            <p:ph type="body" idx="1"/>
          </p:nvPr>
        </p:nvSpPr>
        <p:spPr/>
        <p:txBody>
          <a:bodyPr/>
          <a:lstStyle/>
          <a:p>
            <a:r>
              <a:rPr lang="tr-TR" sz="3500"/>
              <a:t>FAT dosya sistemi ilk microsoft ürünleri olan MS-DOS, Windows 3.1 ve Windows 95 te kullanılmıştır.2 GB a kadar partisyonları desteklediği için günümüzde kullanışsızdır.Fat dosya sistemi bir kök dizin kullanır.Bu kök dizin tüm partisyonu temsil eder.</a:t>
            </a:r>
            <a:r>
              <a:rPr lang="tr-TR" sz="3600"/>
              <a:t> </a:t>
            </a:r>
          </a:p>
          <a:p>
            <a:pPr>
              <a:buFont typeface="Wingdings" pitchFamily="2" charset="2"/>
              <a:buNone/>
            </a:pPr>
            <a:endParaRPr lang="tr-TR" sz="3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iksel">
  <a:themeElements>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ks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ks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s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s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s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s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s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s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s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s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s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usula">
  <a:themeElements>
    <a:clrScheme name="Pusula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Pusul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usula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Pusula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Pusula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Pusula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Pusula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Pusula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Pusula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Pusula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Pusula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TotalTime>
  <Words>394</Words>
  <Application>Microsoft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Wingdings</vt:lpstr>
      <vt:lpstr>Times New Roman</vt:lpstr>
      <vt:lpstr>Tahoma</vt:lpstr>
      <vt:lpstr>Arial Black</vt:lpstr>
      <vt:lpstr>Kapsüller</vt:lpstr>
      <vt:lpstr>Piksel</vt:lpstr>
      <vt:lpstr>Pusula</vt:lpstr>
      <vt:lpstr>DOSYA SİSTEMLERİ VE VERİ KURTARMA   HAZIRLAYANLAR: BARIŞ BALKIR ERDEM ÜLGER</vt:lpstr>
      <vt:lpstr>DOSYA SİSTEMLERİ</vt:lpstr>
      <vt:lpstr>Slide 3</vt:lpstr>
      <vt:lpstr>PARTITION NEDİR ? </vt:lpstr>
      <vt:lpstr>CLUSTER,SEKTÖR,SİLİNDİR</vt:lpstr>
      <vt:lpstr>Slide 6</vt:lpstr>
      <vt:lpstr>Slide 7</vt:lpstr>
      <vt:lpstr>Windows dosya sistemlerinin desteklediği boyutlar ve cluster boyutları </vt:lpstr>
      <vt:lpstr>FAT 16 DOSYA SİSTEMİ (File Allocation Table) </vt:lpstr>
      <vt:lpstr>FAT 32 DOSYA SİSTEMİ (File Allocation Table)</vt:lpstr>
      <vt:lpstr>Slide 11</vt:lpstr>
      <vt:lpstr>NTFS DOSYA SİSTEMİ (New Technology File System)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Omer</cp:lastModifiedBy>
  <cp:revision>3</cp:revision>
  <cp:lastPrinted>1601-01-01T00:00:00Z</cp:lastPrinted>
  <dcterms:created xsi:type="dcterms:W3CDTF">1601-01-01T00:00:00Z</dcterms:created>
  <dcterms:modified xsi:type="dcterms:W3CDTF">2010-10-12T19:41:44Z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